
<file path=[Content_Types].xml><?xml version="1.0" encoding="utf-8"?>
<Types xmlns="http://schemas.openxmlformats.org/package/2006/content-types">
  <Default Extension="png" ContentType="image/png"/>
  <Default Extension="tmp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4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09-06-2017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7163" y="1154113"/>
            <a:ext cx="4156075" cy="3117850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CC8EEFC-0886-4584-848A-7DD4F568CBA6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533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tmp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. Use of slotted angle rack for output material. </a:t>
            </a:r>
            <a:r>
              <a:rPr lang="en-US" sz="105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NO :-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Grinding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Grinding cell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Nut &amp; screw output location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:- Storage output material 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39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rgbClr val="009900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A,B,C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240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9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To reduce 1s ,2s time and std. location. 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0"/>
            <a:ext cx="3051175" cy="514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/ Present Status :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Nut and screw storage separate stand which req. maximum space for storage.</a:t>
            </a:r>
          </a:p>
          <a:p>
            <a:pPr>
              <a:defRPr/>
            </a:pPr>
            <a:endParaRPr lang="en-US" altLang="en-US" sz="120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Nut  and screw store in slotted angle rack with identification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.</a:t>
            </a:r>
            <a:endParaRPr 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Out put std. storage </a:t>
            </a:r>
          </a:p>
        </p:txBody>
      </p:sp>
      <p:sp>
        <p:nvSpPr>
          <p:cNvPr id="5170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9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25.03.2017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2.05.2017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905000"/>
            <a:ext cx="2514600" cy="790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  <a:b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</a:br>
            <a:r>
              <a:rPr lang="en-US" altLang="en-US" sz="1050" b="1" dirty="0">
                <a:latin typeface="Calibri" pitchFamily="34" charset="0"/>
                <a:cs typeface="Arial" charset="0"/>
              </a:rPr>
              <a:t>1.Sandip Jagtap.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Arial" charset="0"/>
              </a:rPr>
              <a:t>2.Santosh  </a:t>
            </a:r>
            <a:r>
              <a:rPr lang="en-US" altLang="en-US" sz="1050" b="1" dirty="0" err="1">
                <a:latin typeface="Calibri" pitchFamily="34" charset="0"/>
                <a:cs typeface="Arial" charset="0"/>
              </a:rPr>
              <a:t>Deshmukh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.</a:t>
            </a: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695575"/>
            <a:ext cx="2513012" cy="161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857500"/>
            <a:ext cx="2513012" cy="95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228600" indent="-228600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Out put  material store in standard   location with identification.</a:t>
            </a:r>
          </a:p>
          <a:p>
            <a:pPr marL="228600" indent="-228600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Machine surrounding area  easy for cleaning.</a:t>
            </a:r>
          </a:p>
          <a:p>
            <a:pPr marL="228600" indent="-228600">
              <a:spcBef>
                <a:spcPct val="20000"/>
              </a:spcBef>
              <a:buFontTx/>
              <a:buAutoNum type="arabicPeriod"/>
              <a:defRPr/>
            </a:pP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Required surrounding space release. </a:t>
            </a:r>
          </a:p>
          <a:p>
            <a:pPr marL="228600" indent="-228600">
              <a:spcBef>
                <a:spcPct val="20000"/>
              </a:spcBef>
              <a:buFontTx/>
              <a:buAutoNum type="arabicPeriod"/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D. Y.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63513" y="5811838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 </a:t>
            </a:r>
            <a:r>
              <a:rPr lang="en-US" altLang="en-US" sz="1050" dirty="0" err="1">
                <a:latin typeface="Calibri" pitchFamily="34" charset="0"/>
                <a:cs typeface="Calibri" pitchFamily="34" charset="0"/>
              </a:rPr>
              <a:t>Sandip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 Jagtap.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7163" y="5561013"/>
            <a:ext cx="3046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8750" y="3657600"/>
            <a:ext cx="3041650" cy="1527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sz="1050" dirty="0">
                <a:latin typeface="Calibri" pitchFamily="34" charset="0"/>
                <a:cs typeface="Arial" charset="0"/>
              </a:rPr>
              <a:t>Tapping machine output area found dirty and  Critical for house keeping.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Why2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:-  Less height  six stand use for  out put material.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More space use for each part  stand.</a:t>
            </a:r>
          </a:p>
          <a:p>
            <a:pPr>
              <a:defRPr/>
            </a:pPr>
            <a:endParaRPr lang="en-US" altLang="en-US" sz="1050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N.A.</a:t>
            </a:r>
          </a:p>
          <a:p>
            <a:pPr marL="228600" indent="-228600">
              <a:buFontTx/>
              <a:buAutoNum type="arabicParenR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FontTx/>
              <a:buAutoNum type="arabicParenR"/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81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anose="020F0502020204030204" pitchFamily="34" charset="0"/>
              </a:rPr>
              <a:t>SCOPE &amp; PLAN FOR HORIZONTAL DEPLOYMENT</a:t>
            </a:r>
          </a:p>
        </p:txBody>
      </p:sp>
      <p:sp>
        <p:nvSpPr>
          <p:cNvPr id="5182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NO.</a:t>
            </a:r>
          </a:p>
        </p:txBody>
      </p:sp>
      <p:sp>
        <p:nvSpPr>
          <p:cNvPr id="5183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CELL</a:t>
            </a:r>
          </a:p>
        </p:txBody>
      </p:sp>
      <p:sp>
        <p:nvSpPr>
          <p:cNvPr id="5184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TARGET</a:t>
            </a:r>
          </a:p>
        </p:txBody>
      </p:sp>
      <p:sp>
        <p:nvSpPr>
          <p:cNvPr id="5185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RESPONSIBILITY</a:t>
            </a:r>
          </a:p>
        </p:txBody>
      </p:sp>
      <p:sp>
        <p:nvSpPr>
          <p:cNvPr id="5186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8100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4114800"/>
            <a:ext cx="2513012" cy="9890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DO:- </a:t>
            </a:r>
            <a:r>
              <a:rPr lang="en-US" sz="1050" b="1" dirty="0" err="1">
                <a:latin typeface="Calibri"/>
                <a:cs typeface="Arial" charset="0"/>
              </a:rPr>
              <a:t>Vibro</a:t>
            </a:r>
            <a:r>
              <a:rPr lang="en-US" sz="1050" b="1" dirty="0">
                <a:latin typeface="Calibri"/>
                <a:cs typeface="Arial" charset="0"/>
              </a:rPr>
              <a:t> machine output metal tray covered  with plastic .</a:t>
            </a: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 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Waste plastic  material used for metal tray covering.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latin typeface="Arial" charset="0"/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5575" y="5180013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:-  </a:t>
            </a:r>
            <a:r>
              <a:rPr lang="en-US" sz="1050" dirty="0">
                <a:latin typeface="Calibri" pitchFamily="34" charset="0"/>
                <a:cs typeface="Arial" charset="0"/>
              </a:rPr>
              <a:t>floor and stand height less and  multiple part use separate stand.    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5198" name="Oval 3"/>
          <p:cNvSpPr>
            <a:spLocks noChangeArrowheads="1"/>
          </p:cNvSpPr>
          <p:nvPr/>
        </p:nvSpPr>
        <p:spPr bwMode="auto">
          <a:xfrm>
            <a:off x="882650" y="1905000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</a:t>
            </a:r>
          </a:p>
        </p:txBody>
      </p:sp>
      <p:sp>
        <p:nvSpPr>
          <p:cNvPr id="5203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204" name="Oval 3"/>
          <p:cNvSpPr>
            <a:spLocks noChangeArrowheads="1"/>
          </p:cNvSpPr>
          <p:nvPr/>
        </p:nvSpPr>
        <p:spPr bwMode="auto">
          <a:xfrm>
            <a:off x="4343400" y="2276475"/>
            <a:ext cx="520700" cy="923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205" name="Oval 5"/>
          <p:cNvSpPr>
            <a:spLocks noChangeArrowheads="1"/>
          </p:cNvSpPr>
          <p:nvPr/>
        </p:nvSpPr>
        <p:spPr bwMode="auto">
          <a:xfrm>
            <a:off x="3733800" y="2276475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335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335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2.05.2017</a:t>
            </a:r>
          </a:p>
        </p:txBody>
      </p:sp>
      <p:cxnSp>
        <p:nvCxnSpPr>
          <p:cNvPr id="5208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5209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5210" name="Rounded Rectangle 15"/>
          <p:cNvSpPr>
            <a:spLocks noChangeArrowheads="1"/>
          </p:cNvSpPr>
          <p:nvPr/>
        </p:nvSpPr>
        <p:spPr bwMode="auto">
          <a:xfrm>
            <a:off x="3505200" y="2738438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cxnSp>
        <p:nvCxnSpPr>
          <p:cNvPr id="5211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5212" name="Straight Connector 30"/>
          <p:cNvCxnSpPr>
            <a:cxnSpLocks noChangeShapeType="1"/>
            <a:endCxn id="5210" idx="2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5213" name="Oval 5"/>
          <p:cNvSpPr>
            <a:spLocks noChangeArrowheads="1"/>
          </p:cNvSpPr>
          <p:nvPr/>
        </p:nvSpPr>
        <p:spPr bwMode="auto">
          <a:xfrm>
            <a:off x="381000" y="2057400"/>
            <a:ext cx="555625" cy="7604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5214" name="Oval 6"/>
          <p:cNvSpPr>
            <a:spLocks noChangeArrowheads="1"/>
          </p:cNvSpPr>
          <p:nvPr/>
        </p:nvSpPr>
        <p:spPr bwMode="auto">
          <a:xfrm>
            <a:off x="304800" y="2152650"/>
            <a:ext cx="827088" cy="5095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6707188" y="6094413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</a:t>
            </a:r>
          </a:p>
        </p:txBody>
      </p:sp>
      <p:sp>
        <p:nvSpPr>
          <p:cNvPr id="107" name="Rectangle 73"/>
          <p:cNvSpPr>
            <a:spLocks noChangeArrowheads="1"/>
          </p:cNvSpPr>
          <p:nvPr/>
        </p:nvSpPr>
        <p:spPr bwMode="auto">
          <a:xfrm>
            <a:off x="7172325" y="6094413"/>
            <a:ext cx="525463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</a:t>
            </a:r>
          </a:p>
        </p:txBody>
      </p:sp>
      <p:sp>
        <p:nvSpPr>
          <p:cNvPr id="108" name="Rectangle 73"/>
          <p:cNvSpPr>
            <a:spLocks noChangeArrowheads="1"/>
          </p:cNvSpPr>
          <p:nvPr/>
        </p:nvSpPr>
        <p:spPr bwMode="auto">
          <a:xfrm>
            <a:off x="7697788" y="6099175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----</a:t>
            </a:r>
          </a:p>
        </p:txBody>
      </p:sp>
      <p:sp>
        <p:nvSpPr>
          <p:cNvPr id="2" name="Rounded Rectangle 95"/>
          <p:cNvSpPr>
            <a:spLocks noChangeArrowheads="1"/>
          </p:cNvSpPr>
          <p:nvPr/>
        </p:nvSpPr>
        <p:spPr bwMode="auto">
          <a:xfrm>
            <a:off x="5640388" y="3376613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02" name="Rounded Rectangle 95"/>
          <p:cNvSpPr>
            <a:spLocks noChangeArrowheads="1"/>
          </p:cNvSpPr>
          <p:nvPr/>
        </p:nvSpPr>
        <p:spPr bwMode="auto">
          <a:xfrm>
            <a:off x="2360613" y="3376613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5220" name="Rectangle 3"/>
          <p:cNvSpPr>
            <a:spLocks noChangeArrowheads="1"/>
          </p:cNvSpPr>
          <p:nvPr/>
        </p:nvSpPr>
        <p:spPr bwMode="auto">
          <a:xfrm>
            <a:off x="133350" y="6638925"/>
            <a:ext cx="2000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800"/>
              <a:t>Rev. no: 01 Rev . Date:15.12.2016</a:t>
            </a:r>
          </a:p>
        </p:txBody>
      </p:sp>
      <p:sp>
        <p:nvSpPr>
          <p:cNvPr id="5221" name="Rectangle 2"/>
          <p:cNvSpPr>
            <a:spLocks noChangeArrowheads="1"/>
          </p:cNvSpPr>
          <p:nvPr/>
        </p:nvSpPr>
        <p:spPr bwMode="auto">
          <a:xfrm>
            <a:off x="7620000" y="-7938"/>
            <a:ext cx="1371600" cy="215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800"/>
              <a:t>AHPL/QMS/FR/09/E</a:t>
            </a:r>
          </a:p>
        </p:txBody>
      </p:sp>
      <p:pic>
        <p:nvPicPr>
          <p:cNvPr id="5222" name="Picture 10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3" y="1733550"/>
            <a:ext cx="3035300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" name="Picture 10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813" y="1733550"/>
            <a:ext cx="3275012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875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298</Words>
  <Application>Microsoft Office PowerPoint</Application>
  <PresentationFormat>On-screen Show (4:3)</PresentationFormat>
  <Paragraphs>80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Sandeep Dukare</cp:lastModifiedBy>
  <cp:revision>93</cp:revision>
  <cp:lastPrinted>2016-07-27T04:19:54Z</cp:lastPrinted>
  <dcterms:created xsi:type="dcterms:W3CDTF">2006-08-16T00:00:00Z</dcterms:created>
  <dcterms:modified xsi:type="dcterms:W3CDTF">2017-06-09T09:53:11Z</dcterms:modified>
</cp:coreProperties>
</file>